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E8D76-CC1A-3B15-EFFF-7EB795AF6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662438-67B7-C70E-AC6F-9ED718738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863133-9C6B-6858-8C7A-B845F121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6213B7-1987-23E5-F155-3259202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440651-B4D9-8892-22B0-AFC5A4C7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3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B6A9E-4050-2763-C2BD-362DCF70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DE399F-8E5A-86FC-D7B3-31EB78FC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DB0841-ACB1-9576-B9CA-41CAFEE4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169AC5-E937-6FDC-74F0-F9C2F5FA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91EAA9-E37E-81C7-D3BD-AA54EC25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1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F36808-7BF1-4040-CB27-9A60EEDE2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1C6070-C835-DC06-8082-A141E9D94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E7BB76-C58B-157F-E9CF-FCB59B13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8BABF9-97E6-718E-F059-3B6D9BD2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47216-E0A2-56D5-8B4F-419901ED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5FC37-0419-7110-7E77-10BE1CE0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9B9FA8-522F-3B87-1ABC-E7DDB4D29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CB3000-A9BC-02C3-6679-0BE7D0DC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AE82BA-D57B-A67F-4CA9-89F8C3C4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1F8128-752B-72C6-8814-F58EF904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7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7197A-BFB0-7C28-DFE6-A6AB9A7B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512E90-CD29-2A37-8618-9019EDAB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8CD8A-E246-8E35-AC4A-E8B4A79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3163AC-4877-DB8D-CFCD-576A882A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953624-F1B5-CA5E-2B0C-27374338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73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8BA13-5FD0-3B2C-BEC0-C71AE6BB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563759-BDFC-E609-B040-62DB9ED8B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1F16FF-0309-4A2A-536C-82AD5E442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CDB2D1-5021-E776-3216-F155F09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D7AC31-F45D-A260-AFB5-9D1B6F03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6ABAA7-5597-9E1B-9A8C-0D2DA519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85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D99B8-DE76-2827-202D-A7D15297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006ED-5427-175B-858A-19C755EAA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96FE4F-91DF-E470-EA6D-C9FD44B16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FBF62E-8D6C-71CA-8CE9-D101D0F97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A171D4-EA46-6C3E-B078-E528E4DF8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C3053A-1D22-361B-D140-A59958E2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EB1ECB-B2C9-2D22-BE37-7E86BAD3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BC2D0B8-CAC6-BE50-17C1-CFE656F9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1B528-5178-EE10-AA68-AA12034F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341D17-F31E-389E-0550-ADD7C40A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F080A5-65D2-257F-5769-109E4666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130AE9-33F6-0581-3328-7D7D7C69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32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CA759C-6973-5E15-072A-CEA9E144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F7F493-9CC3-05B8-DA9E-BE117E27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D8D802-F462-CDE9-ADF7-A11ECC6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44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B4D4C-35DA-E7E6-E54E-2832EDC9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A9CDC-113E-6A12-D2D1-D76D443E8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39479F-1870-B172-8DBC-2BA05CE16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2DA3CA-9F58-6E64-BF01-BF1D29F5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81B733-755E-901B-BA69-C601D2CB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024F5C-D8E9-85E3-7B8A-2DFCAAFD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68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3A018-7362-B648-0B8F-2B466FD0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039F1C9-C1C7-E2E8-721D-AC8C81FF33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BD676A-9C3C-333B-A43D-3C996EA41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3EE6DB-F100-30D5-A822-946E7A89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A893ED-0276-48C7-1B9A-8953F564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1CC34E-0F9D-3A9B-BC33-B779CCCC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9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E98EDB-38BE-EE60-7F12-F60A2FAB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609AF6-1451-1075-2985-F3B52D0B4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5F1DCF-1AEE-CC04-3C2A-210C63F1C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21354-BC26-4608-AE8B-540BEB09CC9B}" type="datetimeFigureOut">
              <a:rPr lang="pt-BR" smtClean="0"/>
              <a:t>23/07/2026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1F3931-9ECD-6AEF-72C9-B191DEA1A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6AC69C-A4DB-ACFC-8193-E3A2F8EFD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EE135-8119-4D32-9FF9-8B344FD7D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0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999E2D6-4CA0-03E5-F972-5E72F917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204" y="541515"/>
            <a:ext cx="4160881" cy="557832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68EC5B-E5E6-A27C-7BD3-C031CDB5B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29" y="541515"/>
            <a:ext cx="4183743" cy="55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7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9607E5-E803-5196-1BF9-15C90C39F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95" y="655079"/>
            <a:ext cx="4191363" cy="55325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1623EEB-EC91-D7B7-1D52-00B5EAF8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48" y="658890"/>
            <a:ext cx="7475868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3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072BC4B3-EE23-1DE1-52DC-297BE8310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5" y="555052"/>
            <a:ext cx="4206605" cy="51972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C3845D3-D9D8-7EF5-B940-BBF8DC1F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295" y="555052"/>
            <a:ext cx="4198984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5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2CB72A-1A2B-EF90-5EA9-61A3F348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9" y="968885"/>
            <a:ext cx="4168501" cy="47629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0AA176-57A9-746D-819F-9FACF51E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06" y="968885"/>
            <a:ext cx="3628258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596FC8-0BEF-2F0B-E85C-20CFA6EF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0" y="211076"/>
            <a:ext cx="5782523" cy="37871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A8EC76-64BB-52B7-C5E0-94D1CBAE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729" y="2664250"/>
            <a:ext cx="6583879" cy="39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7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09A6D1-1941-EC8B-740B-B1F14F4F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73" y="560567"/>
            <a:ext cx="4191363" cy="554022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1453064-5E14-A12B-9E8F-1EEB1A2CF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967" y="757213"/>
            <a:ext cx="6984582" cy="48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79C0D9-924C-2E61-CE6F-F9D2E712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2" y="716045"/>
            <a:ext cx="4206605" cy="54259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D09F7BE-90E6-0A0A-D5A7-5DCBC765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046" y="647459"/>
            <a:ext cx="4168501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2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4F5F25-4D94-9A58-D04C-E2BF3A58E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25" y="274232"/>
            <a:ext cx="9317860" cy="6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7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robisom calado</dc:creator>
  <cp:lastModifiedBy>robisom calado</cp:lastModifiedBy>
  <cp:revision>1</cp:revision>
  <dcterms:created xsi:type="dcterms:W3CDTF">2026-07-23T11:55:48Z</dcterms:created>
  <dcterms:modified xsi:type="dcterms:W3CDTF">2026-07-23T12:06:41Z</dcterms:modified>
</cp:coreProperties>
</file>